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87"/>
    <p:restoredTop sz="94599"/>
  </p:normalViewPr>
  <p:slideViewPr>
    <p:cSldViewPr snapToGrid="0" snapToObjects="1">
      <p:cViewPr>
        <p:scale>
          <a:sx n="109" d="100"/>
          <a:sy n="109" d="100"/>
        </p:scale>
        <p:origin x="-1368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4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2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1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6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5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D8E-47F2-9948-A6D1-957E5B8BEB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6BAA1-EB38-9348-AF90-DDEAE0045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0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2"/>
          <a:stretch/>
        </p:blipFill>
        <p:spPr>
          <a:xfrm>
            <a:off x="1553028" y="943429"/>
            <a:ext cx="9107640" cy="5413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7077" y="81655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H2-A</a:t>
            </a:r>
            <a:endParaRPr lang="en-US" sz="5000" dirty="0"/>
          </a:p>
        </p:txBody>
      </p:sp>
      <p:sp>
        <p:nvSpPr>
          <p:cNvPr id="6" name="TextBox 5"/>
          <p:cNvSpPr txBox="1"/>
          <p:nvPr/>
        </p:nvSpPr>
        <p:spPr>
          <a:xfrm>
            <a:off x="5089015" y="1528204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1.7M/g</a:t>
            </a:r>
            <a:endParaRPr lang="en-US" sz="3000" b="1"/>
          </a:p>
        </p:txBody>
      </p:sp>
      <p:sp>
        <p:nvSpPr>
          <p:cNvPr id="7" name="TextBox 6"/>
          <p:cNvSpPr txBox="1"/>
          <p:nvPr/>
        </p:nvSpPr>
        <p:spPr>
          <a:xfrm>
            <a:off x="4544730" y="2803958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3.2M/g</a:t>
            </a:r>
            <a:endParaRPr 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19525" y="4303609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2.0M/g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916968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1796" y="1010211"/>
            <a:ext cx="5987162" cy="5689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9777" y="170943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H5-B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5989434" y="1848083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2.9M/g</a:t>
            </a:r>
            <a:endParaRPr lang="en-US" sz="3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89434" y="3823639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0.6M/g</a:t>
            </a:r>
            <a:endParaRPr lang="en-US" sz="3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85580" y="5216905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1.5M/g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24910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9078" y="965200"/>
            <a:ext cx="6109608" cy="5663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7077" y="103426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H6-A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5496583" y="1879975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5.4M/g</a:t>
            </a:r>
            <a:endParaRPr lang="en-US" sz="3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09802" y="3242957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4.9M/g</a:t>
            </a:r>
            <a:endParaRPr lang="en-US" sz="3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122479" y="5525800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6.0M/g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6355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0591" y="965200"/>
            <a:ext cx="6284171" cy="5645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7077" y="103426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H6-C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5287305" y="1732880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3.9M/g</a:t>
            </a:r>
            <a:endParaRPr lang="en-US" sz="3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182280" y="3249648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2.1M/g</a:t>
            </a:r>
            <a:endParaRPr lang="en-US" sz="3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45353" y="4522169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2.0M/g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6591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562" t="28085" r="6249" b="4964"/>
          <a:stretch/>
        </p:blipFill>
        <p:spPr>
          <a:xfrm rot="10800000">
            <a:off x="3755301" y="943428"/>
            <a:ext cx="5122692" cy="5702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67077" y="81655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H2-B</a:t>
            </a:r>
            <a:endParaRPr lang="en-US" sz="5000" dirty="0"/>
          </a:p>
        </p:txBody>
      </p:sp>
      <p:sp>
        <p:nvSpPr>
          <p:cNvPr id="10" name="TextBox 9"/>
          <p:cNvSpPr txBox="1"/>
          <p:nvPr/>
        </p:nvSpPr>
        <p:spPr>
          <a:xfrm>
            <a:off x="5647365" y="2011007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0.8M/g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18075" y="3389109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0.5M/g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05564" y="4740579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1.5M/g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3355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/>
          <a:stretch/>
        </p:blipFill>
        <p:spPr>
          <a:xfrm>
            <a:off x="1650520" y="1013037"/>
            <a:ext cx="7978439" cy="55225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67077" y="81655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H2-C</a:t>
            </a:r>
            <a:endParaRPr lang="en-US" sz="5000" dirty="0"/>
          </a:p>
        </p:txBody>
      </p:sp>
      <p:sp>
        <p:nvSpPr>
          <p:cNvPr id="10" name="TextBox 9"/>
          <p:cNvSpPr txBox="1"/>
          <p:nvPr/>
        </p:nvSpPr>
        <p:spPr>
          <a:xfrm>
            <a:off x="4530750" y="1627271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3.9M/g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61273" y="2795503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0.9M/g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32677" y="3855928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</a:t>
            </a:r>
            <a:r>
              <a:rPr lang="en-US" sz="3000" b="1" smtClean="0"/>
              <a:t>.0M/g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003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3432" y="1022242"/>
            <a:ext cx="5829280" cy="5695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7077" y="81655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H3-A</a:t>
            </a:r>
            <a:endParaRPr lang="en-US" sz="5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93690" y="2207020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3.0M/g</a:t>
            </a:r>
            <a:endParaRPr lang="en-US" sz="3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32677" y="3870010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2.1M/g</a:t>
            </a:r>
            <a:endParaRPr lang="en-US" sz="3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33384" y="5189634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4.0M/g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91830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045" y="943429"/>
            <a:ext cx="9887060" cy="5476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7077" y="81655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H3-B</a:t>
            </a:r>
            <a:endParaRPr lang="en-US" sz="5000" dirty="0"/>
          </a:p>
        </p:txBody>
      </p:sp>
      <p:sp>
        <p:nvSpPr>
          <p:cNvPr id="13" name="TextBox 12"/>
          <p:cNvSpPr txBox="1"/>
          <p:nvPr/>
        </p:nvSpPr>
        <p:spPr>
          <a:xfrm>
            <a:off x="6704934" y="2012077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1.9M/g</a:t>
            </a:r>
            <a:endParaRPr lang="en-US" sz="3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61272" y="3325931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2.5M/g</a:t>
            </a:r>
            <a:endParaRPr lang="en-US" sz="3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14963" y="4639785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2.1M/g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495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7077" y="943429"/>
            <a:ext cx="8750498" cy="5503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7077" y="81655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H3-C</a:t>
            </a:r>
            <a:endParaRPr lang="en-US" sz="5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30749" y="2188580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1.2M/g</a:t>
            </a:r>
            <a:endParaRPr lang="en-US" sz="3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068088" y="3279844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2.0M/g</a:t>
            </a:r>
            <a:endParaRPr lang="en-US" sz="3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73950" y="4541728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3.2M/g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6641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2580" y="943429"/>
            <a:ext cx="7400193" cy="57165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67077" y="81655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H4-A</a:t>
            </a:r>
            <a:endParaRPr lang="en-US" sz="5000" dirty="0"/>
          </a:p>
        </p:txBody>
      </p:sp>
      <p:sp>
        <p:nvSpPr>
          <p:cNvPr id="10" name="TextBox 9"/>
          <p:cNvSpPr txBox="1"/>
          <p:nvPr/>
        </p:nvSpPr>
        <p:spPr>
          <a:xfrm>
            <a:off x="5089014" y="2347953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1.2M/g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37351" y="4024609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5.5M/g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81013" y="5687599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3.6M/g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0241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8376" y="943429"/>
            <a:ext cx="7848601" cy="55267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67077" y="81655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H4-B</a:t>
            </a:r>
            <a:endParaRPr lang="en-US" sz="5000" dirty="0"/>
          </a:p>
        </p:txBody>
      </p:sp>
      <p:sp>
        <p:nvSpPr>
          <p:cNvPr id="10" name="TextBox 9"/>
          <p:cNvSpPr txBox="1"/>
          <p:nvPr/>
        </p:nvSpPr>
        <p:spPr>
          <a:xfrm>
            <a:off x="3896420" y="2237609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0</a:t>
            </a:r>
            <a:r>
              <a:rPr lang="en-US" sz="3000" b="1" dirty="0" smtClean="0"/>
              <a:t>.9M/g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46129" y="3654900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</a:t>
            </a:r>
            <a:r>
              <a:rPr lang="en-US" sz="3000" b="1" dirty="0" smtClean="0"/>
              <a:t>.5M/g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46128" y="4793673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2.9M/g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9517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0620" y="932526"/>
            <a:ext cx="7513865" cy="5708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67077" y="103426"/>
            <a:ext cx="833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H4-C</a:t>
            </a:r>
            <a:endParaRPr lang="en-US" sz="5000" dirty="0"/>
          </a:p>
        </p:txBody>
      </p:sp>
      <p:sp>
        <p:nvSpPr>
          <p:cNvPr id="10" name="TextBox 9"/>
          <p:cNvSpPr txBox="1"/>
          <p:nvPr/>
        </p:nvSpPr>
        <p:spPr>
          <a:xfrm>
            <a:off x="6185377" y="2201985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1.0M/g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44488" y="3348748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3.2M/g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52922" y="4718112"/>
            <a:ext cx="1687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1.5M/g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85407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48</Words>
  <Application>Microsoft Macintosh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11</cp:revision>
  <dcterms:created xsi:type="dcterms:W3CDTF">2019-11-05T22:07:30Z</dcterms:created>
  <dcterms:modified xsi:type="dcterms:W3CDTF">2019-11-14T15:58:25Z</dcterms:modified>
</cp:coreProperties>
</file>